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PT Sans Narrow"/>
      <p:regular r:id="rId18"/>
      <p:bold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7.xml"/><Relationship Id="rId22" Type="http://schemas.openxmlformats.org/officeDocument/2006/relationships/font" Target="fonts/OpenSans-italic.fntdata"/><Relationship Id="rId10" Type="http://schemas.openxmlformats.org/officeDocument/2006/relationships/slide" Target="slides/slide6.xml"/><Relationship Id="rId21" Type="http://schemas.openxmlformats.org/officeDocument/2006/relationships/font" Target="fonts/OpenSan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TSansNarrow-bold.fntdata"/><Relationship Id="rId6" Type="http://schemas.openxmlformats.org/officeDocument/2006/relationships/slide" Target="slides/slide2.xml"/><Relationship Id="rId18" Type="http://schemas.openxmlformats.org/officeDocument/2006/relationships/font" Target="fonts/PTSansNarrow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zOkBpLo6a5w" TargetMode="External"/><Relationship Id="rId4" Type="http://schemas.openxmlformats.org/officeDocument/2006/relationships/image" Target="../media/image13.jpg"/><Relationship Id="rId5" Type="http://schemas.openxmlformats.org/officeDocument/2006/relationships/hyperlink" Target="http://www.youtube.com/watch?v=5oYKonYBujg" TargetMode="External"/><Relationship Id="rId6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Welcome to Estonia	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TERE TULEMAST EESTISSE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Basic Estonian phrases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I understand - Ma saan aru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I don’t understand - Ma ei saa aru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100" y="985925"/>
            <a:ext cx="3564900" cy="274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7503" y="2653575"/>
            <a:ext cx="1744850" cy="18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Basic Estonian phrases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I know - ma tean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I don’t know - ma ei tea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3325" y="911550"/>
            <a:ext cx="3055600" cy="276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1703" y="2414603"/>
            <a:ext cx="2441650" cy="24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Nursery rhymes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descr="Lapsed 3. a  Pupils are 3 years old." id="150" name="Shape 150" title="TAADIL TARE KÜNKA PEAL">
            <a:hlinkClick r:id="rId3"/>
          </p:cNvPr>
          <p:cNvSpPr/>
          <p:nvPr/>
        </p:nvSpPr>
        <p:spPr>
          <a:xfrm>
            <a:off x="260625" y="1379650"/>
            <a:ext cx="4101425" cy="30760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descr="🎬 Watch 60 minutes of our best kids songs here→ https://youtu.be/wk4KHNJjpjQ? ❤️ Subscribe for more fun kids songs→ https://www.youtube.com/c/supersimplesongs?sub_confirmation=1  Old MacDonald (also known as &quot;Old McDonald Had A Farm&quot;), is a classic kids' song that is great for practicing animal sounds and even getting ready for phonics (after watching, ask kids, &quot;What does an A say?&quot;).  ****** Lyrics: Old MacDonald had a farm. E-I-E-I-O.  And on that farm he had a COW. E-I-E-I-O.  What does a COW say?  Meow?  Oink?  Moo?  With a moo moo here.  And a moo moo there.  Here a moo.  There a moo.  Everywhere a moo moo.  Old MacDonald had a farm. E-I-E-I-O.  Old MacDonald had a farm. E-I-E-I-O. And on that farm he had a HORSE. E-I-E-I-O.  What does a HORSE say?  Woof woof?  Moo?  Neigh? With a neigh neigh here.  And a neigh neigh there.  Here a neigh.  There a neigh. Everywhere a neigh neigh. Old MacDonald had a farm. E-I-E-I-O.  Old MacDonald had a farm. E-I-E-I-O. And on that farm he had a PIG. E-I-E-I-O.  What does a PIG say?  Quack?  Tweet, tweet? Oink?  With an oink oink here.  And an oink oink there.  Here an oink.  There an oink.  Everywhere an oink oink. Old MacDonald had a farm. E-I-E-I-O.  Old MacDonald had a farm. E-I-E-I-O. And on that farm he had a SHEEP. E-I-E-I-O.  What does a SHEEP say?  Cluck cluck? Oink?  Baaa?  With a baaa baaa here. And a baaa baaa there.  Here a baaa. There a baaa. Everywhere a baaa baaa.  Old MacDonald had a farm. E-I-E-I-O.  Old MacDonald had a farm. E-I-E-I-O. And on that farm he had a DUCK. E-I-E-I-O. What does a DUCK say?  Meow?  Moo?  Quack quack?  With a quack quack here.  And a quack quack there. Here a quack.  There a quack.  Everywhere a quack quack.  Old MacDonald had a farm. E-I-E-I-O.  Old MacDonald had a farm. E-I-E-I-O. And on that farm he had a ROOSTER. E-I-E-I-O.  What does a ROOSTER say?  Ribbit?  Meow? Cock-a-doodle-doo? With a cock-a-doodle-doo. Cock-a-doodle-doo. Cock-a-doodle-doodle-doodle-doodle-doodle-doo. Old MacDonald had a farm. E-I-E-I-O.  E-I-E-I-O.  ****** Music: Traditional Adapted Lyrics: Copyright 2007, 2014 Super Simple Learning® Video: Copyright 2013 Super Simple Learning®  ***** We're Super Social, too! Google+: http://google.com/+supersimplesongs facebook: http://facebook.com/supersimpleofficial Twitter: http://twitter.com/simplesongs Pinterest: http://pinterest.com/simplesongs Instagram: http://instagram.com/supersimpleofficial Blog: http://supersimplelearning.com/blog  ***** Super Simple Songs® and Super Simple Learning® are registered trademarks of Skyship Entertainment" id="151" name="Shape 151" title="Old MacDonald Had A Farm | Super Simple Songs">
            <a:hlinkClick r:id="rId5"/>
          </p:cNvPr>
          <p:cNvSpPr/>
          <p:nvPr/>
        </p:nvSpPr>
        <p:spPr>
          <a:xfrm>
            <a:off x="4651950" y="1379638"/>
            <a:ext cx="4101425" cy="3076075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Nursery rhymes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Basic Estonian phrases. Greetings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Welcome - Tere tulemast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Hello! (General greeting) - Tere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Good morning - Tere hommikust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Good afternoon - Tere päevast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Good evening - Tere õhtust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925" y="1449156"/>
            <a:ext cx="4298100" cy="2937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814025"/>
            <a:ext cx="8520600" cy="3755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>
                <a:solidFill>
                  <a:srgbClr val="000000"/>
                </a:solidFill>
              </a:rPr>
              <a:t>Yes - Jah</a:t>
            </a:r>
          </a:p>
          <a:p>
            <a:pPr lvl="0">
              <a:spcBef>
                <a:spcPts val="0"/>
              </a:spcBef>
              <a:buNone/>
            </a:pPr>
            <a:r>
              <a:rPr lang="ru" sz="3600">
                <a:solidFill>
                  <a:srgbClr val="000000"/>
                </a:solidFill>
              </a:rPr>
              <a:t>No - Ei 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407" y="653757"/>
            <a:ext cx="3528175" cy="23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27723">
            <a:off x="1143663" y="2493425"/>
            <a:ext cx="263842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Basic Estonian phrases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Please, you are welcome - palun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Thanks - aitäh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Thank you - tänan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Thank you very much - tänan väga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225" y="765175"/>
            <a:ext cx="3969825" cy="361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Basic Estonian phrases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ru" sz="1800"/>
              <a:t>Goodbye - head aega</a:t>
            </a:r>
          </a:p>
          <a:p>
            <a:pPr lvl="0">
              <a:spcBef>
                <a:spcPts val="0"/>
              </a:spcBef>
              <a:buNone/>
            </a:pPr>
            <a:r>
              <a:rPr lang="ru" sz="1800"/>
              <a:t>Good night - Head ööd</a:t>
            </a:r>
          </a:p>
          <a:p>
            <a:pPr lvl="0">
              <a:spcBef>
                <a:spcPts val="0"/>
              </a:spcBef>
              <a:buNone/>
            </a:pPr>
            <a:r>
              <a:rPr lang="ru" sz="1800"/>
              <a:t>Bye, see you - Nägemist</a:t>
            </a:r>
          </a:p>
          <a:p>
            <a:pPr lvl="0">
              <a:spcBef>
                <a:spcPts val="0"/>
              </a:spcBef>
              <a:buNone/>
            </a:pPr>
            <a:r>
              <a:rPr lang="ru" sz="1800"/>
              <a:t>Have a nice day - ilusat päeva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0260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Basic Estonian phrases to say sorry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Excuse me (familiar) - vabanda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Excuse me (polite) - vabandage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Sorry - vabandust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No problem - Pole viga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263" y="1528413"/>
            <a:ext cx="3095625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Some questions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How are you? - Kuidas läheb?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Thanks, I am good - Tänan, hästi!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What’s your name? - Mis sinu nimi on?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My name is… - Minu nimi on...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9225" y="987663"/>
            <a:ext cx="2647950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Basic questions 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266175"/>
            <a:ext cx="36312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4062875" y="1266175"/>
            <a:ext cx="47694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ru" sz="1800"/>
              <a:t>Where are you from?  - Kust te pärit olete?</a:t>
            </a:r>
          </a:p>
          <a:p>
            <a:pPr lvl="0">
              <a:spcBef>
                <a:spcPts val="0"/>
              </a:spcBef>
              <a:buNone/>
            </a:pPr>
            <a:r>
              <a:rPr lang="ru" sz="1800"/>
              <a:t>I’m from Estonia - Ma olen Tallinnast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00" y="1073000"/>
            <a:ext cx="2993950" cy="374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Basic questions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266175"/>
            <a:ext cx="36612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4393100" y="1266175"/>
            <a:ext cx="46233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/>
              <a:t>Do you speak English? - Kas sa räägid inglise keelt?</a:t>
            </a:r>
          </a:p>
          <a:p>
            <a:pPr lvl="0">
              <a:spcBef>
                <a:spcPts val="0"/>
              </a:spcBef>
              <a:buNone/>
            </a:pPr>
            <a:r>
              <a:rPr lang="ru" sz="1800"/>
              <a:t>I do not speak Estonian language - Ma ei räägi eesti keelt</a:t>
            </a:r>
          </a:p>
          <a:p>
            <a:pPr lvl="0">
              <a:spcBef>
                <a:spcPts val="0"/>
              </a:spcBef>
              <a:buNone/>
            </a:pPr>
            <a:r>
              <a:rPr lang="ru" sz="1800"/>
              <a:t>I speak a little Estonian - Ma räägin natuke eesti keelt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4" y="1338489"/>
            <a:ext cx="3537550" cy="2358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